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Jiawen" userId="0ea971ef-7634-4154-9372-ea30a0cfafa9" providerId="ADAL" clId="{501ED2B0-D70D-4ABE-BDBA-791702D052F4}"/>
    <pc:docChg chg="custSel modSld">
      <pc:chgData name="He, Jiawen" userId="0ea971ef-7634-4154-9372-ea30a0cfafa9" providerId="ADAL" clId="{501ED2B0-D70D-4ABE-BDBA-791702D052F4}" dt="2025-01-08T10:59:39.192" v="10" actId="164"/>
      <pc:docMkLst>
        <pc:docMk/>
      </pc:docMkLst>
      <pc:sldChg chg="addSp modSp mod">
        <pc:chgData name="He, Jiawen" userId="0ea971ef-7634-4154-9372-ea30a0cfafa9" providerId="ADAL" clId="{501ED2B0-D70D-4ABE-BDBA-791702D052F4}" dt="2025-01-08T10:59:39.192" v="10" actId="164"/>
        <pc:sldMkLst>
          <pc:docMk/>
          <pc:sldMk cId="445992640" sldId="256"/>
        </pc:sldMkLst>
        <pc:spChg chg="add mod">
          <ac:chgData name="He, Jiawen" userId="0ea971ef-7634-4154-9372-ea30a0cfafa9" providerId="ADAL" clId="{501ED2B0-D70D-4ABE-BDBA-791702D052F4}" dt="2025-01-08T10:59:39.192" v="10" actId="164"/>
          <ac:spMkLst>
            <pc:docMk/>
            <pc:sldMk cId="445992640" sldId="256"/>
            <ac:spMk id="4" creationId="{8CC06B6E-06DC-D218-4583-C8C52A850B1E}"/>
          </ac:spMkLst>
        </pc:spChg>
        <pc:grpChg chg="add mod">
          <ac:chgData name="He, Jiawen" userId="0ea971ef-7634-4154-9372-ea30a0cfafa9" providerId="ADAL" clId="{501ED2B0-D70D-4ABE-BDBA-791702D052F4}" dt="2025-01-08T10:59:39.192" v="10" actId="164"/>
          <ac:grpSpMkLst>
            <pc:docMk/>
            <pc:sldMk cId="445992640" sldId="256"/>
            <ac:grpSpMk id="5" creationId="{B67626C8-7B42-5795-2EA2-995B13569419}"/>
          </ac:grpSpMkLst>
        </pc:grpChg>
        <pc:picChg chg="mod">
          <ac:chgData name="He, Jiawen" userId="0ea971ef-7634-4154-9372-ea30a0cfafa9" providerId="ADAL" clId="{501ED2B0-D70D-4ABE-BDBA-791702D052F4}" dt="2025-01-08T10:59:39.192" v="10" actId="164"/>
          <ac:picMkLst>
            <pc:docMk/>
            <pc:sldMk cId="445992640" sldId="256"/>
            <ac:picMk id="3" creationId="{9F220511-B05D-D282-1BF8-CEFA7196C07E}"/>
          </ac:picMkLst>
        </pc:picChg>
      </pc:sldChg>
      <pc:sldChg chg="modSp mod">
        <pc:chgData name="He, Jiawen" userId="0ea971ef-7634-4154-9372-ea30a0cfafa9" providerId="ADAL" clId="{501ED2B0-D70D-4ABE-BDBA-791702D052F4}" dt="2025-01-08T10:59:21.429" v="1" actId="27636"/>
        <pc:sldMkLst>
          <pc:docMk/>
          <pc:sldMk cId="2959161119" sldId="258"/>
        </pc:sldMkLst>
        <pc:spChg chg="mod">
          <ac:chgData name="He, Jiawen" userId="0ea971ef-7634-4154-9372-ea30a0cfafa9" providerId="ADAL" clId="{501ED2B0-D70D-4ABE-BDBA-791702D052F4}" dt="2025-01-08T10:59:21.429" v="1" actId="27636"/>
          <ac:spMkLst>
            <pc:docMk/>
            <pc:sldMk cId="2959161119" sldId="258"/>
            <ac:spMk id="2" creationId="{1CC6415B-1BC8-3471-7E2C-81A40AA4A412}"/>
          </ac:spMkLst>
        </pc:spChg>
      </pc:sldChg>
      <pc:sldChg chg="modSp mod">
        <pc:chgData name="He, Jiawen" userId="0ea971ef-7634-4154-9372-ea30a0cfafa9" providerId="ADAL" clId="{501ED2B0-D70D-4ABE-BDBA-791702D052F4}" dt="2025-01-08T10:59:21.445" v="2" actId="27636"/>
        <pc:sldMkLst>
          <pc:docMk/>
          <pc:sldMk cId="803905099" sldId="259"/>
        </pc:sldMkLst>
        <pc:spChg chg="mod">
          <ac:chgData name="He, Jiawen" userId="0ea971ef-7634-4154-9372-ea30a0cfafa9" providerId="ADAL" clId="{501ED2B0-D70D-4ABE-BDBA-791702D052F4}" dt="2025-01-08T10:59:21.445" v="2" actId="27636"/>
          <ac:spMkLst>
            <pc:docMk/>
            <pc:sldMk cId="803905099" sldId="259"/>
            <ac:spMk id="2" creationId="{B6C7E949-9488-7406-83F4-C967BEC05596}"/>
          </ac:spMkLst>
        </pc:spChg>
      </pc:sldChg>
      <pc:sldChg chg="modSp mod">
        <pc:chgData name="He, Jiawen" userId="0ea971ef-7634-4154-9372-ea30a0cfafa9" providerId="ADAL" clId="{501ED2B0-D70D-4ABE-BDBA-791702D052F4}" dt="2025-01-08T10:59:21.445" v="3" actId="27636"/>
        <pc:sldMkLst>
          <pc:docMk/>
          <pc:sldMk cId="1333253361" sldId="260"/>
        </pc:sldMkLst>
        <pc:spChg chg="mod">
          <ac:chgData name="He, Jiawen" userId="0ea971ef-7634-4154-9372-ea30a0cfafa9" providerId="ADAL" clId="{501ED2B0-D70D-4ABE-BDBA-791702D052F4}" dt="2025-01-08T10:59:21.445" v="3" actId="27636"/>
          <ac:spMkLst>
            <pc:docMk/>
            <pc:sldMk cId="1333253361" sldId="260"/>
            <ac:spMk id="2" creationId="{EA7CBBE3-9D76-A7CC-79EA-E3D9BD99AD6E}"/>
          </ac:spMkLst>
        </pc:spChg>
      </pc:sldChg>
      <pc:sldChg chg="modSp mod">
        <pc:chgData name="He, Jiawen" userId="0ea971ef-7634-4154-9372-ea30a0cfafa9" providerId="ADAL" clId="{501ED2B0-D70D-4ABE-BDBA-791702D052F4}" dt="2025-01-08T10:59:21.460" v="4" actId="27636"/>
        <pc:sldMkLst>
          <pc:docMk/>
          <pc:sldMk cId="2783667919" sldId="263"/>
        </pc:sldMkLst>
        <pc:spChg chg="mod">
          <ac:chgData name="He, Jiawen" userId="0ea971ef-7634-4154-9372-ea30a0cfafa9" providerId="ADAL" clId="{501ED2B0-D70D-4ABE-BDBA-791702D052F4}" dt="2025-01-08T10:59:21.460" v="4" actId="27636"/>
          <ac:spMkLst>
            <pc:docMk/>
            <pc:sldMk cId="2783667919" sldId="263"/>
            <ac:spMk id="2" creationId="{742502DC-7A96-52EE-3341-A3FC77242044}"/>
          </ac:spMkLst>
        </pc:spChg>
      </pc:sldChg>
      <pc:sldChg chg="modSp mod">
        <pc:chgData name="He, Jiawen" userId="0ea971ef-7634-4154-9372-ea30a0cfafa9" providerId="ADAL" clId="{501ED2B0-D70D-4ABE-BDBA-791702D052F4}" dt="2025-01-08T10:59:21.476" v="5" actId="27636"/>
        <pc:sldMkLst>
          <pc:docMk/>
          <pc:sldMk cId="2897857582" sldId="264"/>
        </pc:sldMkLst>
        <pc:spChg chg="mod">
          <ac:chgData name="He, Jiawen" userId="0ea971ef-7634-4154-9372-ea30a0cfafa9" providerId="ADAL" clId="{501ED2B0-D70D-4ABE-BDBA-791702D052F4}" dt="2025-01-08T10:59:21.476" v="5" actId="27636"/>
          <ac:spMkLst>
            <pc:docMk/>
            <pc:sldMk cId="2897857582" sldId="264"/>
            <ac:spMk id="2" creationId="{69EA0F54-22D0-705D-0C81-78ACC7B43DF2}"/>
          </ac:spMkLst>
        </pc:spChg>
      </pc:sldChg>
      <pc:sldChg chg="modSp mod">
        <pc:chgData name="He, Jiawen" userId="0ea971ef-7634-4154-9372-ea30a0cfafa9" providerId="ADAL" clId="{501ED2B0-D70D-4ABE-BDBA-791702D052F4}" dt="2025-01-08T10:59:21.492" v="6" actId="27636"/>
        <pc:sldMkLst>
          <pc:docMk/>
          <pc:sldMk cId="922793346" sldId="265"/>
        </pc:sldMkLst>
        <pc:spChg chg="mod">
          <ac:chgData name="He, Jiawen" userId="0ea971ef-7634-4154-9372-ea30a0cfafa9" providerId="ADAL" clId="{501ED2B0-D70D-4ABE-BDBA-791702D052F4}" dt="2025-01-08T10:59:21.492" v="6" actId="27636"/>
          <ac:spMkLst>
            <pc:docMk/>
            <pc:sldMk cId="922793346" sldId="265"/>
            <ac:spMk id="2" creationId="{D1C2A561-C99D-FDC3-B7BA-91250D633AD1}"/>
          </ac:spMkLst>
        </pc:spChg>
      </pc:sldChg>
      <pc:sldChg chg="modSp mod">
        <pc:chgData name="He, Jiawen" userId="0ea971ef-7634-4154-9372-ea30a0cfafa9" providerId="ADAL" clId="{501ED2B0-D70D-4ABE-BDBA-791702D052F4}" dt="2025-01-08T10:59:21.513" v="7" actId="27636"/>
        <pc:sldMkLst>
          <pc:docMk/>
          <pc:sldMk cId="3679145998" sldId="269"/>
        </pc:sldMkLst>
        <pc:spChg chg="mod">
          <ac:chgData name="He, Jiawen" userId="0ea971ef-7634-4154-9372-ea30a0cfafa9" providerId="ADAL" clId="{501ED2B0-D70D-4ABE-BDBA-791702D052F4}" dt="2025-01-08T10:59:21.513" v="7" actId="27636"/>
          <ac:spMkLst>
            <pc:docMk/>
            <pc:sldMk cId="3679145998" sldId="269"/>
            <ac:spMk id="2" creationId="{6E5CEDC2-4270-D06F-26E0-16FE325B2A88}"/>
          </ac:spMkLst>
        </pc:spChg>
      </pc:sldChg>
    </pc:docChg>
  </pc:docChgLst>
  <pc:docChgLst>
    <pc:chgData name="He, Jiawen" userId="0ea971ef-7634-4154-9372-ea30a0cfafa9" providerId="ADAL" clId="{7323BDEA-8B43-45A1-8042-86BBFE634C65}"/>
    <pc:docChg chg="modSld">
      <pc:chgData name="He, Jiawen" userId="0ea971ef-7634-4154-9372-ea30a0cfafa9" providerId="ADAL" clId="{7323BDEA-8B43-45A1-8042-86BBFE634C65}" dt="2025-03-28T03:10:42.678" v="0"/>
      <pc:docMkLst>
        <pc:docMk/>
      </pc:docMkLst>
      <pc:sldChg chg="modSp mod">
        <pc:chgData name="He, Jiawen" userId="0ea971ef-7634-4154-9372-ea30a0cfafa9" providerId="ADAL" clId="{7323BDEA-8B43-45A1-8042-86BBFE634C65}" dt="2025-03-28T03:10:42.678" v="0"/>
        <pc:sldMkLst>
          <pc:docMk/>
          <pc:sldMk cId="445992640" sldId="256"/>
        </pc:sldMkLst>
        <pc:spChg chg="mod">
          <ac:chgData name="He, Jiawen" userId="0ea971ef-7634-4154-9372-ea30a0cfafa9" providerId="ADAL" clId="{7323BDEA-8B43-45A1-8042-86BBFE634C65}" dt="2025-03-28T03:10:42.678" v="0"/>
          <ac:spMkLst>
            <pc:docMk/>
            <pc:sldMk cId="445992640" sldId="256"/>
            <ac:spMk id="4" creationId="{8CC06B6E-06DC-D218-4583-C8C52A850B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74B7-6229-BED4-B503-2DECE090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DF13B-3CA1-1973-7854-AED1ED1C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4EAB-3B0C-4AA7-9DF3-D7848372EAB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35C40-F2A0-4880-1522-D4815BD4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1B5AA-0385-DBE4-D73F-8CEE5CC8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A345-39FA-44E2-9729-0AC992A3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6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0DA0D-A6B3-38B7-C5A6-6A0333C6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DEB80-646F-8837-860A-4BE21F293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7BB6B-5135-6E77-6830-A8FEE6B5F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14EAB-3B0C-4AA7-9DF3-D7848372EAB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6FBB-3C4F-9BDE-30E5-7CAA62C42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15E7E-F6F8-4542-3D5F-F24B1E9DD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6A345-39FA-44E2-9729-0AC992A3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0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3025A5-2C44-242D-9A12-E2BC427B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The role of the epithelium as a critical immune-functioning organ in both upper and lower airway disease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67626C8-7B42-5795-2EA2-995B1356941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220511-B05D-D282-1BF8-CEFA7196C07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CC06B6E-06DC-D218-4583-C8C52A850B1E}"/>
                </a:ext>
              </a:extLst>
            </p:cNvPr>
            <p:cNvSpPr txBox="1"/>
            <p:nvPr/>
          </p:nvSpPr>
          <p:spPr>
            <a:xfrm>
              <a:off x="558012" y="6324532"/>
              <a:ext cx="1072886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bg1">
                      <a:lumMod val="50000"/>
                    </a:schemeClr>
                  </a:solidFill>
                </a:rPr>
                <a:t>CN-157110;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99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C2A561-C99D-FDC3-B7BA-91250D63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IL-25, IL-33, TSLP and airway hyperresponsiveness </a:t>
            </a:r>
            <a:br>
              <a:rPr lang="en-GB"/>
            </a:br>
            <a:r>
              <a:rPr lang="en-GB"/>
              <a:t>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9E971-0CD8-FB8E-720F-CB85F1484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9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A3F47-55CA-162E-C688-69256888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can drive airway remodelling 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F622F-D96C-A7BA-9649-DC5AFBB83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BDF409-9833-CC4B-A64D-DDE69B10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relevance of mucus plugging 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24945-1556-C221-4DFC-2ED8CDB13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35083E-881E-A763-0294-D2337AE4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Mucus plugging – a detrimental feature 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01574-4361-5AB6-DEEE-E08A70610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7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CEDC2-4270-D06F-26E0-16FE325B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Epithelial cytokines may play a key role in driving </a:t>
            </a:r>
            <a:br>
              <a:rPr lang="en-GB"/>
            </a:br>
            <a:r>
              <a:rPr lang="en-GB"/>
              <a:t>airway inflammation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6D51B-444C-31F1-3970-038CC771CC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E7E1F7-259D-9764-813F-39C6FB88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CRSwNP is frequently associated with asthma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8A134-B08C-E68A-A15C-7F5622189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6415B-1BC8-3471-7E2C-81A40AA4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United airways disease – the co-occurrence of upper and lower airway inflammatory diseases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3879B-22D0-47B8-CA48-A34DEE536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6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C7E949-9488-7406-83F4-C967BEC0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Similarities in the cellular composition and structure </a:t>
            </a:r>
            <a:br>
              <a:rPr lang="en-GB"/>
            </a:br>
            <a:r>
              <a:rPr lang="en-GB"/>
              <a:t>of the upper and lower airway epithelium</a:t>
            </a:r>
            <a:r>
              <a:rPr lang="en-GB" baseline="30000"/>
              <a:t>1–6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62CB3-3BEA-FCC2-5663-4A37001DAB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7CBBE3-9D76-A7CC-79EA-E3D9BD99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airway epithelium is a first line of protection from</a:t>
            </a:r>
            <a:br>
              <a:rPr lang="en-GB"/>
            </a:br>
            <a:r>
              <a:rPr lang="en-GB"/>
              <a:t>environmental exposures</a:t>
            </a:r>
            <a:r>
              <a:rPr lang="en-GB" baseline="30000"/>
              <a:t>1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881E3-2037-2BDC-C763-1DA19E5763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5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7E6BF1-B0D5-B45E-7C89-F51B97D3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plays a fundamental role in asthma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0BCDD-3AC4-D3C5-8D98-91275BA9E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3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2DA8F0-F37F-0D22-39F9-9BE9CB9C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traits and pathogenetic mechanisms of asthma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EAFED-A6D3-5C9D-23CC-01AA249B6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502DC-7A96-52EE-3341-A3FC7724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Similar inflammatory processes are associated with both upper and lower airways diseases</a:t>
            </a:r>
            <a:r>
              <a:rPr lang="en-GB" baseline="30000"/>
              <a:t>1–3</a:t>
            </a:r>
            <a:endParaRPr lang="en-GB" baseline="30000">
              <a:ea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FEDD6-0019-3231-FC80-C3DFA8A31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EA0F54-22D0-705D-0C81-78ACC7B4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Multiple inflammatory pathways underpin the complexity and heterogeneity of inflammation in severe asthma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90909-91E8-0351-1430-411CC7252A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B4223571-2FBE-44BF-A127-E32F235FB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82d58f64-ac48-4d4d-892d-553fd5842fa2"/>
    <ds:schemaRef ds:uri="0045b12c-ac5e-48dd-9a19-1f18f2481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FA9C3-9645-4D31-9FAD-858F5305B0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0339E-B17D-4169-BB7B-1724B6ECC4CF}">
  <ds:schemaRefs>
    <ds:schemaRef ds:uri="http://schemas.microsoft.com/office/2006/metadata/properties"/>
    <ds:schemaRef ds:uri="http://schemas.microsoft.com/office/infopath/2007/PartnerControls"/>
    <ds:schemaRef ds:uri="82d58f64-ac48-4d4d-892d-553fd5842fa2"/>
    <ds:schemaRef ds:uri="44a56295-c29e-4898-8136-a54736c65b82"/>
  </ds:schemaRefs>
</ds:datastoreItem>
</file>

<file path=customXml/itemProps4.xml><?xml version="1.0" encoding="utf-8"?>
<ds:datastoreItem xmlns:ds="http://schemas.openxmlformats.org/officeDocument/2006/customXml" ds:itemID="{8E80617E-614B-4288-B7D2-B05E49ADC93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宽屏</PresentationFormat>
  <Paragraphs>15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Cambria</vt:lpstr>
      <vt:lpstr>Office Theme</vt:lpstr>
      <vt:lpstr>The role of the epithelium as a critical immune-functioning organ in both upper and lower airway disease</vt:lpstr>
      <vt:lpstr>CRSwNP is frequently associated with asthma</vt:lpstr>
      <vt:lpstr>United airways disease – the co-occurrence of upper and lower airway inflammatory diseases</vt:lpstr>
      <vt:lpstr>Similarities in the cellular composition and structure  of the upper and lower airway epithelium1–6</vt:lpstr>
      <vt:lpstr>The airway epithelium is a first line of protection from environmental exposures1</vt:lpstr>
      <vt:lpstr>The airway epithelium plays a fundamental role in asthma1–4</vt:lpstr>
      <vt:lpstr>Clinical traits and pathogenetic mechanisms of asthma</vt:lpstr>
      <vt:lpstr>Similar inflammatory processes are associated with both upper and lower airways diseases1–3</vt:lpstr>
      <vt:lpstr>Multiple inflammatory pathways underpin the complexity and heterogeneity of inflammation in severe asthma</vt:lpstr>
      <vt:lpstr>IL-25, IL-33, TSLP and airway hyperresponsiveness  in asthma</vt:lpstr>
      <vt:lpstr>Epithelial cytokines can drive airway remodelling in asthma</vt:lpstr>
      <vt:lpstr>Clinical relevance of mucus plugging in severe asthma</vt:lpstr>
      <vt:lpstr>Mucus plugging – a detrimental feature in severe asthma</vt:lpstr>
      <vt:lpstr>Epithelial cytokines may play a key role in driving  airway inflammation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epithelium as a critical immune-functioning organ in both upper and lower airway disease</dc:title>
  <dc:creator>Helios Medical Communications</dc:creator>
  <cp:lastModifiedBy>He, Jiawen</cp:lastModifiedBy>
  <cp:revision>1</cp:revision>
  <dcterms:created xsi:type="dcterms:W3CDTF">2024-07-08T09:13:21Z</dcterms:created>
  <dcterms:modified xsi:type="dcterms:W3CDTF">2025-03-28T03:10:51Z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MediaServiceImageTags">
    <vt:lpwstr/>
  </property>
</Properties>
</file>